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Bree Serif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BreeSerif-regular.fnt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70e8ac060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70e8ac060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70e8ac060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70e8ac060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70e8ac060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70e8ac06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70e8ac060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70e8ac060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7302fa35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7302fa3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7302fa35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7302fa35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7302fa35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7302fa35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7302fa35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7302fa35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349150" y="4055450"/>
            <a:ext cx="5543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Integrantes: Erik, Samuel, Stéfano e Tatiane</a:t>
            </a:r>
            <a:endParaRPr sz="2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82025" y="2014425"/>
            <a:ext cx="4043425" cy="31290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244558" y="51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600">
                <a:latin typeface="Bree Serif"/>
                <a:ea typeface="Bree Serif"/>
                <a:cs typeface="Bree Serif"/>
                <a:sym typeface="Bree Serif"/>
              </a:rPr>
              <a:t>PROJETO</a:t>
            </a:r>
            <a:endParaRPr b="1" sz="66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600">
                <a:latin typeface="Bree Serif"/>
                <a:ea typeface="Bree Serif"/>
                <a:cs typeface="Bree Serif"/>
                <a:sym typeface="Bree Serif"/>
              </a:rPr>
              <a:t>PADARIA PROGRESSO</a:t>
            </a:r>
            <a:endParaRPr b="1" sz="66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7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720">
                <a:latin typeface="Bree Serif"/>
                <a:ea typeface="Bree Serif"/>
                <a:cs typeface="Bree Serif"/>
                <a:sym typeface="Bree Serif"/>
              </a:rPr>
              <a:t>INTRODUÇÃO</a:t>
            </a:r>
            <a:endParaRPr b="1" sz="372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232625"/>
            <a:ext cx="8520600" cy="40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Futuro.</a:t>
            </a:r>
            <a:endParaRPr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Tecnologia.</a:t>
            </a:r>
            <a:endParaRPr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Crescimento.</a:t>
            </a:r>
            <a:endParaRPr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Oportunidades.</a:t>
            </a:r>
            <a:endParaRPr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311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82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IDEIA INICIAL</a:t>
            </a:r>
            <a:endParaRPr b="1" sz="382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273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ree Serif"/>
              <a:buChar char="➢"/>
            </a:pPr>
            <a:r>
              <a:rPr b="1" lang="pt-BR" sz="24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Ter um site ou aplicativo para compras.</a:t>
            </a:r>
            <a:endParaRPr b="1" sz="24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ree Serif"/>
              <a:buChar char="➢"/>
            </a:pPr>
            <a:r>
              <a:rPr b="1" lang="pt-BR" sz="24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Funcionalidade</a:t>
            </a:r>
            <a:endParaRPr b="1" sz="24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ree Serif"/>
              <a:buChar char="➢"/>
            </a:pPr>
            <a:r>
              <a:rPr b="1" lang="pt-BR" sz="24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Acessibilidade</a:t>
            </a:r>
            <a:endParaRPr b="1" sz="24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ree Serif"/>
              <a:buChar char="➢"/>
            </a:pPr>
            <a:r>
              <a:rPr b="1" lang="pt-BR" sz="24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Compatibilidade.</a:t>
            </a:r>
            <a:endParaRPr b="1" sz="24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311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820">
                <a:latin typeface="Bree Serif"/>
                <a:ea typeface="Bree Serif"/>
                <a:cs typeface="Bree Serif"/>
                <a:sym typeface="Bree Serif"/>
              </a:rPr>
              <a:t>Justificativa</a:t>
            </a:r>
            <a:endParaRPr b="1" sz="382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339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37678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ree Serif"/>
              <a:buChar char="➢"/>
            </a:pPr>
            <a:r>
              <a:rPr lang="pt-BR" sz="4912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Atendimento de qualidade.</a:t>
            </a:r>
            <a:endParaRPr sz="4912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78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ree Serif"/>
              <a:buChar char="➢"/>
            </a:pPr>
            <a:r>
              <a:rPr lang="pt-BR" sz="4912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Trazer praticidade.</a:t>
            </a:r>
            <a:endParaRPr sz="4912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78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ree Serif"/>
              <a:buChar char="➢"/>
            </a:pPr>
            <a:r>
              <a:rPr lang="pt-BR" sz="4912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Auxiliar nas compras.</a:t>
            </a:r>
            <a:endParaRPr sz="4912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78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ree Serif"/>
              <a:buChar char="➢"/>
            </a:pPr>
            <a:r>
              <a:rPr lang="pt-BR" sz="4912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Trazer mais clientes.</a:t>
            </a:r>
            <a:endParaRPr sz="4912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78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ree Serif"/>
              <a:buChar char="➢"/>
            </a:pPr>
            <a:r>
              <a:rPr lang="pt-BR" sz="4912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Alavancar as vendas.</a:t>
            </a:r>
            <a:endParaRPr sz="4912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30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820">
                <a:latin typeface="Bree Serif"/>
                <a:ea typeface="Bree Serif"/>
                <a:cs typeface="Bree Serif"/>
                <a:sym typeface="Bree Serif"/>
              </a:rPr>
              <a:t>DIAGRAMA EAP (NOSSOS PASSOS)</a:t>
            </a:r>
            <a:endParaRPr b="1" sz="382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025" y="1060950"/>
            <a:ext cx="8831950" cy="398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203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820">
                <a:latin typeface="Bree Serif"/>
                <a:ea typeface="Bree Serif"/>
                <a:cs typeface="Bree Serif"/>
                <a:sym typeface="Bree Serif"/>
              </a:rPr>
              <a:t>ER </a:t>
            </a:r>
            <a:endParaRPr sz="382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25" y="1085325"/>
            <a:ext cx="7650500" cy="384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257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820">
                <a:latin typeface="Bree Serif"/>
                <a:ea typeface="Bree Serif"/>
                <a:cs typeface="Bree Serif"/>
                <a:sym typeface="Bree Serif"/>
              </a:rPr>
              <a:t>BANCO DE DADOS</a:t>
            </a:r>
            <a:endParaRPr b="1" sz="382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302650"/>
            <a:ext cx="8520600" cy="36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507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Nos foi solicitado às consultas:</a:t>
            </a:r>
            <a:endParaRPr b="1" sz="8507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63659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➢"/>
            </a:pPr>
            <a:r>
              <a:rPr b="1" lang="pt-BR" sz="8507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Cliente mais velho da base</a:t>
            </a:r>
            <a:endParaRPr b="1" sz="8507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636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➢"/>
            </a:pPr>
            <a:r>
              <a:rPr b="1" lang="pt-BR" sz="8507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3 piores avaliações e os comentários das mesmas </a:t>
            </a:r>
            <a:endParaRPr b="1" sz="8507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636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➢"/>
            </a:pPr>
            <a:r>
              <a:rPr b="1" lang="pt-BR" sz="8507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Produto mais vendido </a:t>
            </a:r>
            <a:endParaRPr b="1" sz="8507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6365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➢"/>
            </a:pPr>
            <a:r>
              <a:rPr b="1" lang="pt-BR" sz="8507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Quantidade de produtos (estoque)</a:t>
            </a:r>
            <a:endParaRPr b="1" sz="8507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120925" y="127650"/>
            <a:ext cx="9144000" cy="48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Promoções do mês de Setembro e Novembro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Produto mais caro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Produto mais barato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Top 3 meios de pagamentos mais rentáveis (mais lucrativos)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Primeiro produto cadastrado no estoque (saber a rentabilidade total do mesmo)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Bree Serif"/>
              <a:buChar char="➢"/>
            </a:pPr>
            <a:r>
              <a:rPr b="1" lang="pt-BR" sz="23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Primeiro pedido registrado</a:t>
            </a:r>
            <a:endParaRPr b="1" sz="23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300"/>
              <a:buChar char="➢"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283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3820">
                <a:latin typeface="Bree Serif"/>
                <a:ea typeface="Bree Serif"/>
                <a:cs typeface="Bree Serif"/>
                <a:sym typeface="Bree Serif"/>
              </a:rPr>
              <a:t>FUNÇÃO DOS INTEGRANTES</a:t>
            </a:r>
            <a:endParaRPr b="1" sz="382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206200"/>
            <a:ext cx="8520600" cy="38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7604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➔"/>
            </a:pPr>
            <a:r>
              <a:rPr b="1" lang="pt-BR" sz="4221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Erik: Ideias, ER, Inserts, desenvolvimento do BD.</a:t>
            </a:r>
            <a:endParaRPr b="1" sz="4221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04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➔"/>
            </a:pPr>
            <a:r>
              <a:rPr b="1" lang="pt-BR" sz="4221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Samuel: Ideias, ER, Inserts, desenvolvimento BD, entrevistas, documentação e Slides.</a:t>
            </a:r>
            <a:endParaRPr b="1" sz="4221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04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➔"/>
            </a:pPr>
            <a:r>
              <a:rPr b="1" lang="pt-BR" sz="4221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Stéfano: Ideias, ER, Inserts, entrevistas e  desenvolvimento BD.</a:t>
            </a:r>
            <a:endParaRPr b="1" sz="4221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7604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Bree Serif"/>
              <a:buChar char="➔"/>
            </a:pPr>
            <a:r>
              <a:rPr b="1" lang="pt-BR" sz="4221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Tatiane: Ideias, ER, Inserts, entrevistas, documentação, Slides e desenvolvimento BD.</a:t>
            </a:r>
            <a:endParaRPr b="1" sz="4221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